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68" r:id="rId3"/>
    <p:sldId id="462" r:id="rId4"/>
    <p:sldId id="465" r:id="rId5"/>
    <p:sldId id="456" r:id="rId6"/>
    <p:sldId id="463" r:id="rId7"/>
    <p:sldId id="461" r:id="rId8"/>
    <p:sldId id="457" r:id="rId9"/>
    <p:sldId id="459" r:id="rId10"/>
    <p:sldId id="460" r:id="rId11"/>
    <p:sldId id="466" r:id="rId12"/>
    <p:sldId id="464" r:id="rId13"/>
    <p:sldId id="467" r:id="rId14"/>
    <p:sldId id="468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25" r:id="rId23"/>
    <p:sldId id="382" r:id="rId24"/>
    <p:sldId id="395" r:id="rId25"/>
    <p:sldId id="392" r:id="rId26"/>
    <p:sldId id="393" r:id="rId27"/>
    <p:sldId id="411" r:id="rId28"/>
    <p:sldId id="414" r:id="rId29"/>
    <p:sldId id="413" r:id="rId30"/>
    <p:sldId id="398" r:id="rId31"/>
    <p:sldId id="416" r:id="rId32"/>
    <p:sldId id="417" r:id="rId33"/>
    <p:sldId id="397" r:id="rId34"/>
    <p:sldId id="409" r:id="rId35"/>
    <p:sldId id="415" r:id="rId36"/>
    <p:sldId id="453" r:id="rId37"/>
    <p:sldId id="454" r:id="rId38"/>
  </p:sldIdLst>
  <p:sldSz cx="9144000" cy="6858000" type="screen4x3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2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932" y="108"/>
      </p:cViewPr>
      <p:guideLst>
        <p:guide orient="horz" pos="2160"/>
        <p:guide pos="28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1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502D-2CB8-4EE2-82B2-ABA15754D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72C2-0C37-476A-AB5C-C71675856A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1.jpeg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1.png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9.png"/><Relationship Id="rId7" Type="http://schemas.openxmlformats.org/officeDocument/2006/relationships/image" Target="../media/image98.png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7.jpeg"/><Relationship Id="rId7" Type="http://schemas.openxmlformats.org/officeDocument/2006/relationships/image" Target="../media/image106.jpeg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image" Target="../media/image100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image" Target="../media/image108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0.jpeg"/><Relationship Id="rId7" Type="http://schemas.openxmlformats.org/officeDocument/2006/relationships/image" Target="../media/image119.jpeg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image" Target="../media/image113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8.jpeg"/><Relationship Id="rId7" Type="http://schemas.openxmlformats.org/officeDocument/2006/relationships/image" Target="../media/image127.png"/><Relationship Id="rId6" Type="http://schemas.openxmlformats.org/officeDocument/2006/relationships/image" Target="../media/image126.pn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7450" y="692785"/>
            <a:ext cx="695198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</a:t>
            </a:r>
            <a:endParaRPr lang="en-US" altLang="zh-CN" sz="48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副标题 53"/>
          <p:cNvSpPr>
            <a:spLocks noGrp="1"/>
          </p:cNvSpPr>
          <p:nvPr/>
        </p:nvSpPr>
        <p:spPr>
          <a:xfrm>
            <a:off x="2843808" y="5157471"/>
            <a:ext cx="3456384" cy="5037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t" anchorCtr="0" compatLnSpc="1">
            <a:normAutofit lnSpcReduction="10000"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F1AA07"/>
                </a:solidFill>
                <a:latin typeface="+mn-ea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tencil" panose="040409050D0802020404" charset="0"/>
              </a:rPr>
              <a:t>         </a:t>
            </a:r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  <a:p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  <a:p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  <a:p>
            <a:endParaRPr lang="en-US" sz="2800" dirty="0">
              <a:solidFill>
                <a:schemeClr val="bg1">
                  <a:lumMod val="65000"/>
                </a:schemeClr>
              </a:solidFill>
              <a:latin typeface="Stencil" panose="040409050D08020204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1560" y="692696"/>
            <a:ext cx="77661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85800" y="2850266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zh-CN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5784" y="2780665"/>
            <a:ext cx="6840671" cy="26149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Warm S</a:t>
            </a:r>
            <a:r>
              <a:rPr lang="en-US" altLang="zh-CN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ocks</a:t>
            </a:r>
            <a:endParaRPr lang="en-US" altLang="zh-C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altLang="zh-CN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New Collection</a:t>
            </a:r>
            <a:endParaRPr lang="en-US" altLang="zh-CN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altLang="zh-CN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altLang="zh-CN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2026</a:t>
            </a:r>
            <a:endParaRPr lang="zh-CN" altLang="en-US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30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836930"/>
            <a:ext cx="4417060" cy="5890260"/>
          </a:xfrm>
          <a:prstGeom prst="rect">
            <a:avLst/>
          </a:prstGeom>
        </p:spPr>
      </p:pic>
      <p:pic>
        <p:nvPicPr>
          <p:cNvPr id="3" name="图片 2" descr="QH2025 (29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60350"/>
            <a:ext cx="4641850" cy="61899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40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635" y="939165"/>
            <a:ext cx="4438650" cy="5918835"/>
          </a:xfrm>
          <a:prstGeom prst="rect">
            <a:avLst/>
          </a:prstGeom>
        </p:spPr>
      </p:pic>
      <p:pic>
        <p:nvPicPr>
          <p:cNvPr id="3" name="图片 2" descr="QH2025 (39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836930"/>
            <a:ext cx="4029075" cy="53727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28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692785"/>
            <a:ext cx="4209415" cy="5613400"/>
          </a:xfrm>
          <a:prstGeom prst="rect">
            <a:avLst/>
          </a:prstGeom>
        </p:spPr>
      </p:pic>
      <p:pic>
        <p:nvPicPr>
          <p:cNvPr id="3" name="图片 2" descr="QH2025 (26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5" y="620395"/>
            <a:ext cx="4340225" cy="5788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24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836930"/>
            <a:ext cx="4176395" cy="5569585"/>
          </a:xfrm>
          <a:prstGeom prst="rect">
            <a:avLst/>
          </a:prstGeom>
        </p:spPr>
      </p:pic>
      <p:pic>
        <p:nvPicPr>
          <p:cNvPr id="3" name="图片 2" descr="QH2025 (23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15" y="3789045"/>
            <a:ext cx="2258695" cy="3013075"/>
          </a:xfrm>
          <a:prstGeom prst="rect">
            <a:avLst/>
          </a:prstGeom>
        </p:spPr>
      </p:pic>
      <p:pic>
        <p:nvPicPr>
          <p:cNvPr id="4" name="图片 3" descr="QH2025 (22)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90" y="332740"/>
            <a:ext cx="2658110" cy="35452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微信图片_2024101515533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651510"/>
            <a:ext cx="4166235" cy="5555615"/>
          </a:xfrm>
          <a:prstGeom prst="rect">
            <a:avLst/>
          </a:prstGeom>
        </p:spPr>
      </p:pic>
      <p:pic>
        <p:nvPicPr>
          <p:cNvPr id="2" name="图片 1" descr="微信图片_2024101512043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764540"/>
            <a:ext cx="4263390" cy="56851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4101515532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988820"/>
            <a:ext cx="5018405" cy="3764280"/>
          </a:xfrm>
          <a:prstGeom prst="rect">
            <a:avLst/>
          </a:prstGeom>
        </p:spPr>
      </p:pic>
      <p:pic>
        <p:nvPicPr>
          <p:cNvPr id="11" name="图片 10" descr="微信图片_20241011170800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45" y="1412240"/>
            <a:ext cx="3439795" cy="45878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241015120436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268730"/>
            <a:ext cx="4077335" cy="5437505"/>
          </a:xfrm>
          <a:prstGeom prst="rect">
            <a:avLst/>
          </a:prstGeom>
        </p:spPr>
      </p:pic>
      <p:pic>
        <p:nvPicPr>
          <p:cNvPr id="14" name="图片 13" descr="微信图片_20241015155327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1052195"/>
            <a:ext cx="3364230" cy="44875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图片_20241011170826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405130"/>
            <a:ext cx="4551680" cy="6070600"/>
          </a:xfrm>
          <a:prstGeom prst="rect">
            <a:avLst/>
          </a:prstGeom>
        </p:spPr>
      </p:pic>
      <p:pic>
        <p:nvPicPr>
          <p:cNvPr id="4" name="图片 3" descr="微信图片_20241011170827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80" y="473075"/>
            <a:ext cx="4170045" cy="55619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41011170825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829310"/>
            <a:ext cx="4385310" cy="5848985"/>
          </a:xfrm>
          <a:prstGeom prst="rect">
            <a:avLst/>
          </a:prstGeom>
        </p:spPr>
      </p:pic>
      <p:pic>
        <p:nvPicPr>
          <p:cNvPr id="15" name="图片 14" descr="微信图片_20241011170841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345" y="549275"/>
            <a:ext cx="4344035" cy="5794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微信图片_20241011170840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20" y="836930"/>
            <a:ext cx="4200525" cy="5602605"/>
          </a:xfrm>
          <a:prstGeom prst="rect">
            <a:avLst/>
          </a:prstGeom>
        </p:spPr>
      </p:pic>
      <p:pic>
        <p:nvPicPr>
          <p:cNvPr id="13" name="图片 12" descr="微信图片_20241011170839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55" y="692785"/>
            <a:ext cx="4305300" cy="5741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微信图片_20250904163746_133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908685"/>
            <a:ext cx="3673475" cy="4901565"/>
          </a:xfrm>
          <a:prstGeom prst="rect">
            <a:avLst/>
          </a:prstGeom>
        </p:spPr>
      </p:pic>
      <p:pic>
        <p:nvPicPr>
          <p:cNvPr id="7" name="图片 6" descr="微信图片_20250904163517_128_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32790"/>
            <a:ext cx="3677920" cy="49079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微信图片_20241011170837_美图抠图2024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210" y="621030"/>
            <a:ext cx="4123690" cy="5500370"/>
          </a:xfrm>
          <a:prstGeom prst="rect">
            <a:avLst/>
          </a:prstGeom>
        </p:spPr>
      </p:pic>
      <p:pic>
        <p:nvPicPr>
          <p:cNvPr id="12" name="图片 11" descr="微信图片_20241011170838_美图抠图20241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412875"/>
            <a:ext cx="4038600" cy="53867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752928"/>
            <a:ext cx="5674724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34862" y="0"/>
            <a:ext cx="6858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75109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74724" y="3862989"/>
            <a:ext cx="3469276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 descr="微信图片_2024101117075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2180" y="45720"/>
            <a:ext cx="2676525" cy="3569335"/>
          </a:xfrm>
          <a:prstGeom prst="rect">
            <a:avLst/>
          </a:prstGeom>
        </p:spPr>
      </p:pic>
      <p:pic>
        <p:nvPicPr>
          <p:cNvPr id="9" name="图片 8" descr="微信图片_20241011170758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935" y="241300"/>
            <a:ext cx="1816735" cy="2423160"/>
          </a:xfrm>
          <a:prstGeom prst="rect">
            <a:avLst/>
          </a:prstGeom>
        </p:spPr>
      </p:pic>
      <p:pic>
        <p:nvPicPr>
          <p:cNvPr id="10" name="图片 9" descr="微信图片_20241011170759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4007485"/>
            <a:ext cx="2066290" cy="2755900"/>
          </a:xfrm>
          <a:prstGeom prst="rect">
            <a:avLst/>
          </a:prstGeom>
        </p:spPr>
      </p:pic>
      <p:pic>
        <p:nvPicPr>
          <p:cNvPr id="12" name="图片 11" descr="微信图片_2024101117080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" y="109220"/>
            <a:ext cx="1915795" cy="2555240"/>
          </a:xfrm>
          <a:prstGeom prst="rect">
            <a:avLst/>
          </a:prstGeom>
        </p:spPr>
      </p:pic>
      <p:pic>
        <p:nvPicPr>
          <p:cNvPr id="15" name="图片 14" descr="微信图片_20241015120439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3140710"/>
            <a:ext cx="4776470" cy="358330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桌子, 照片, 大, 花瓶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04440" y="321733"/>
            <a:ext cx="1839255" cy="2236177"/>
          </a:xfrm>
          <a:prstGeom prst="rect">
            <a:avLst/>
          </a:prstGeom>
        </p:spPr>
      </p:pic>
      <p:sp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752928"/>
            <a:ext cx="5674724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34862" y="0"/>
            <a:ext cx="6858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桌子, 对, 不同, 食物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1116" y="3006496"/>
            <a:ext cx="3385159" cy="3385159"/>
          </a:xfrm>
          <a:prstGeom prst="rect">
            <a:avLst/>
          </a:prstGeom>
        </p:spPr>
      </p:pic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75109" y="0"/>
            <a:ext cx="6858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74724" y="3862989"/>
            <a:ext cx="3469276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87114" y="273512"/>
            <a:ext cx="2008619" cy="23018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36626" y="404664"/>
            <a:ext cx="2584118" cy="2788920"/>
          </a:xfrm>
          <a:prstGeom prst="rect">
            <a:avLst/>
          </a:prstGeom>
        </p:spPr>
      </p:pic>
      <p:pic>
        <p:nvPicPr>
          <p:cNvPr id="2" name="图片 1" descr="桌子上放着花瓶&#10;&#10;低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36626" y="4055558"/>
            <a:ext cx="2584118" cy="25841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地上穿着球鞋的脚&#10;&#10;中度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62880" y="260648"/>
            <a:ext cx="2205313" cy="2940419"/>
          </a:xfrm>
          <a:prstGeom prst="rect">
            <a:avLst/>
          </a:prstGeom>
        </p:spPr>
      </p:pic>
      <p:pic>
        <p:nvPicPr>
          <p:cNvPr id="5" name="图片 4" descr="图片包含 游戏机, 站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47864" y="3530883"/>
            <a:ext cx="2160240" cy="2879600"/>
          </a:xfrm>
          <a:prstGeom prst="rect">
            <a:avLst/>
          </a:prstGeom>
        </p:spPr>
      </p:pic>
      <p:pic>
        <p:nvPicPr>
          <p:cNvPr id="7" name="图片 6" descr="图片包含 游戏机, 服装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84168" y="3539977"/>
            <a:ext cx="2234279" cy="2978293"/>
          </a:xfrm>
          <a:prstGeom prst="rect">
            <a:avLst/>
          </a:prstGeom>
        </p:spPr>
      </p:pic>
      <p:pic>
        <p:nvPicPr>
          <p:cNvPr id="11" name="图片 10" descr="地上穿着球鞋的雕塑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04334" y="316379"/>
            <a:ext cx="2141752" cy="2854956"/>
          </a:xfrm>
          <a:prstGeom prst="rect">
            <a:avLst/>
          </a:prstGeom>
        </p:spPr>
      </p:pic>
      <p:pic>
        <p:nvPicPr>
          <p:cNvPr id="13" name="图片 12" descr="图片包含 穿着, 帽子, 站, 棕色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512" y="3656934"/>
            <a:ext cx="2720628" cy="2720628"/>
          </a:xfrm>
          <a:prstGeom prst="rect">
            <a:avLst/>
          </a:prstGeom>
        </p:spPr>
      </p:pic>
      <p:pic>
        <p:nvPicPr>
          <p:cNvPr id="15" name="图片 14" descr="图片包含 游戏机, 食物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6016" y="221050"/>
            <a:ext cx="2343854" cy="2343854"/>
          </a:xfrm>
          <a:prstGeom prst="rect">
            <a:avLst/>
          </a:prstGeom>
        </p:spPr>
      </p:pic>
      <p:pic>
        <p:nvPicPr>
          <p:cNvPr id="17" name="图片 16" descr="图片包含 桌子, 看着, 小, 帽子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59626" y="358416"/>
            <a:ext cx="2284382" cy="22843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地上穿着球鞋的脚&#10;&#10;低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230313" y="332656"/>
            <a:ext cx="2636912" cy="2636912"/>
          </a:xfrm>
          <a:prstGeom prst="rect">
            <a:avLst/>
          </a:prstGeom>
        </p:spPr>
      </p:pic>
      <p:pic>
        <p:nvPicPr>
          <p:cNvPr id="9" name="图片 8" descr="穿粉色衣服的小孩在地板上&#10;&#10;中度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15930" y="1484784"/>
            <a:ext cx="2550653" cy="2647578"/>
          </a:xfrm>
          <a:prstGeom prst="rect">
            <a:avLst/>
          </a:prstGeom>
        </p:spPr>
      </p:pic>
      <p:pic>
        <p:nvPicPr>
          <p:cNvPr id="12" name="图片 11" descr="图片包含 室内, 桌子, 小, 站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35897" y="3778721"/>
            <a:ext cx="2825744" cy="2746623"/>
          </a:xfrm>
          <a:prstGeom prst="rect">
            <a:avLst/>
          </a:prstGeom>
        </p:spPr>
      </p:pic>
      <p:pic>
        <p:nvPicPr>
          <p:cNvPr id="14" name="图片 13" descr="图片包含 服装, 华美, 覆盖, 穿着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2359" y="4077072"/>
            <a:ext cx="2957314" cy="2401339"/>
          </a:xfrm>
          <a:prstGeom prst="rect">
            <a:avLst/>
          </a:prstGeom>
        </p:spPr>
      </p:pic>
      <p:pic>
        <p:nvPicPr>
          <p:cNvPr id="16" name="图片 15" descr="图片包含 服装, 穿着, 华美, 彩色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6775" y="307579"/>
            <a:ext cx="2885306" cy="23544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手, 桌子, 食物, 制作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82600" y="898548"/>
            <a:ext cx="2458719" cy="2114498"/>
          </a:xfrm>
          <a:prstGeom prst="rect">
            <a:avLst/>
          </a:prstGeom>
        </p:spPr>
      </p:pic>
      <p:pic>
        <p:nvPicPr>
          <p:cNvPr id="8" name="图片 7" descr="图片包含 杯子, 桌子, 制作, 蛋糕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82619" y="1981753"/>
            <a:ext cx="2807654" cy="2894488"/>
          </a:xfrm>
          <a:prstGeom prst="rect">
            <a:avLst/>
          </a:prstGeom>
        </p:spPr>
      </p:pic>
      <p:pic>
        <p:nvPicPr>
          <p:cNvPr id="19" name="图片 18" descr="图片包含 杯子, 行, 桌子, 显示器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31573" y="901253"/>
            <a:ext cx="2429826" cy="2109088"/>
          </a:xfrm>
          <a:prstGeom prst="rect">
            <a:avLst/>
          </a:prstGeom>
        </p:spPr>
      </p:pic>
      <p:pic>
        <p:nvPicPr>
          <p:cNvPr id="6" name="图片 5" descr="图片包含 桌子, 猫, 游戏机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2600" y="3878754"/>
            <a:ext cx="2458719" cy="2046883"/>
          </a:xfrm>
          <a:prstGeom prst="rect">
            <a:avLst/>
          </a:prstGeom>
        </p:spPr>
      </p:pic>
      <p:pic>
        <p:nvPicPr>
          <p:cNvPr id="21" name="图片 20" descr="图片包含 桌子, 杯子, 小, 装饰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31572" y="3781989"/>
            <a:ext cx="2429827" cy="22597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刷子, 制作, 站, 桌子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82600" y="694916"/>
            <a:ext cx="2458719" cy="2521762"/>
          </a:xfrm>
          <a:prstGeom prst="rect">
            <a:avLst/>
          </a:prstGeom>
        </p:spPr>
      </p:pic>
      <p:pic>
        <p:nvPicPr>
          <p:cNvPr id="9" name="图片 8" descr="图片包含 杯子, 桌子, 装饰, 制作&#10;&#10;描述已自动生成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2619" y="653747"/>
            <a:ext cx="2807654" cy="2604099"/>
          </a:xfrm>
          <a:prstGeom prst="rect">
            <a:avLst/>
          </a:prstGeom>
        </p:spPr>
      </p:pic>
      <p:pic>
        <p:nvPicPr>
          <p:cNvPr id="13" name="图片 12" descr="图片包含 服装, 前, 男人, 站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5833" y="643466"/>
            <a:ext cx="2001305" cy="2624662"/>
          </a:xfrm>
          <a:prstGeom prst="rect">
            <a:avLst/>
          </a:prstGeom>
        </p:spPr>
      </p:pic>
      <p:pic>
        <p:nvPicPr>
          <p:cNvPr id="5" name="图片 4" descr="图片包含 服装, 穿着, 彩色, 制作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2600" y="3718937"/>
            <a:ext cx="2458719" cy="2366517"/>
          </a:xfrm>
          <a:prstGeom prst="rect">
            <a:avLst/>
          </a:prstGeom>
        </p:spPr>
      </p:pic>
      <p:pic>
        <p:nvPicPr>
          <p:cNvPr id="7" name="图片 6" descr="图片包含 杯子, 食物, 桌子, 男人&#10;&#10;描述已自动生成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4872" y="3589863"/>
            <a:ext cx="2783150" cy="2643993"/>
          </a:xfrm>
          <a:prstGeom prst="rect">
            <a:avLst/>
          </a:prstGeom>
        </p:spPr>
      </p:pic>
      <p:pic>
        <p:nvPicPr>
          <p:cNvPr id="11" name="图片 10" descr="图片包含 帽子, 穿着, 制作, 站&#10;&#10;描述已自动生成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3058" y="3589863"/>
            <a:ext cx="1926854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服装, 袜子, 华美, 站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474" y="1624124"/>
            <a:ext cx="2637839" cy="3603605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1242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图片包含 桌子, 食物, 站, 彩色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07" y="2162432"/>
            <a:ext cx="2653008" cy="252699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99694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包含 服装, 袜子, 桌子, 站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1752" y="2012799"/>
            <a:ext cx="2637840" cy="28262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25095" y="2099423"/>
            <a:ext cx="2762153" cy="2762153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1242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3007" y="2099423"/>
            <a:ext cx="2653008" cy="2653008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99694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21752" y="2107008"/>
            <a:ext cx="2978176" cy="29781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252536" y="620688"/>
            <a:ext cx="41179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Double layer socks</a:t>
            </a:r>
            <a:endParaRPr lang="en-US" altLang="zh-CN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altLang="zh-CN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infused with aloe vera</a:t>
            </a:r>
            <a:endParaRPr lang="zh-CN" alt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16" name="Group 15"/>
          <p:cNvGrpSpPr>
            <a:grpSpLocks noGrp="1" noRot="1" noChangeAspect="1" noMove="1" noResize="1" noUngrp="1"/>
          </p:cNvGrpSpPr>
          <p:nvPr/>
        </p:nvGrpSpPr>
        <p:grpSpPr>
          <a:xfrm>
            <a:off x="410717" y="0"/>
            <a:ext cx="8323428" cy="6858000"/>
            <a:chOff x="547625" y="0"/>
            <a:chExt cx="11097905" cy="6858000"/>
          </a:xfrm>
        </p:grpSpPr>
        <p:sp>
          <p:nvSpPr>
            <p:cNvPr id="17" name="Freeform: Shape 16"/>
            <p:cNvSpPr/>
            <p:nvPr/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55317" y="332656"/>
            <a:ext cx="1552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Double layer socks</a:t>
            </a:r>
            <a:endParaRPr lang="zh-CN" altLang="en-US" sz="20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188048" y="3717032"/>
            <a:ext cx="3200376" cy="3200376"/>
          </a:xfrm>
          <a:prstGeom prst="rect">
            <a:avLst/>
          </a:prstGeom>
        </p:spPr>
      </p:pic>
      <p:pic>
        <p:nvPicPr>
          <p:cNvPr id="3" name="图片 2" descr="图片包含 电话, 手机, 华美, 挂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28338" y="527520"/>
            <a:ext cx="2901902" cy="2013920"/>
          </a:xfrm>
          <a:prstGeom prst="rect">
            <a:avLst/>
          </a:prstGeom>
        </p:spPr>
      </p:pic>
      <p:pic>
        <p:nvPicPr>
          <p:cNvPr id="5" name="图片 4" descr="卡通人物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6" y="251976"/>
            <a:ext cx="2456500" cy="3105016"/>
          </a:xfrm>
          <a:prstGeom prst="rect">
            <a:avLst/>
          </a:prstGeom>
        </p:spPr>
      </p:pic>
      <p:pic>
        <p:nvPicPr>
          <p:cNvPr id="12" name="图片 11" descr="图片包含 服装, 纸, 桌子, 对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24259" y="2857206"/>
            <a:ext cx="2190871" cy="2440630"/>
          </a:xfrm>
          <a:prstGeom prst="rect">
            <a:avLst/>
          </a:prstGeom>
        </p:spPr>
      </p:pic>
      <p:pic>
        <p:nvPicPr>
          <p:cNvPr id="2" name="图片 1" descr="人在系鞋带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2828" y="1929601"/>
            <a:ext cx="1368218" cy="1855210"/>
          </a:xfrm>
          <a:prstGeom prst="rect">
            <a:avLst/>
          </a:prstGeom>
        </p:spPr>
      </p:pic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7758" y="4288418"/>
            <a:ext cx="1624422" cy="22100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QH2025 (31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260350"/>
            <a:ext cx="8249285" cy="61868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桌子, 一对, 不同, 一群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892882"/>
            <a:ext cx="2985473" cy="2176077"/>
          </a:xfrm>
          <a:prstGeom prst="rect">
            <a:avLst/>
          </a:prstGeom>
        </p:spPr>
      </p:pic>
      <p:pic>
        <p:nvPicPr>
          <p:cNvPr id="9" name="图片 8" descr="彩色条纹的袜子&#10;&#10;低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426" y="921595"/>
            <a:ext cx="2716563" cy="4738191"/>
          </a:xfrm>
          <a:prstGeom prst="rect">
            <a:avLst/>
          </a:prstGeom>
        </p:spPr>
      </p:pic>
      <p:pic>
        <p:nvPicPr>
          <p:cNvPr id="3" name="图片 2" descr="图片包含 室内, 桌子, 蛋糕, 小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80462"/>
            <a:ext cx="2860965" cy="2310229"/>
          </a:xfrm>
          <a:prstGeom prst="rect">
            <a:avLst/>
          </a:prstGeom>
        </p:spPr>
      </p:pic>
      <p:pic>
        <p:nvPicPr>
          <p:cNvPr id="5" name="图片 4" descr="卡通人物&#10;&#10;中度可信度描述已自动生成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978006"/>
            <a:ext cx="3068898" cy="1987111"/>
          </a:xfrm>
          <a:prstGeom prst="rect">
            <a:avLst/>
          </a:prstGeom>
        </p:spPr>
      </p:pic>
      <p:pic>
        <p:nvPicPr>
          <p:cNvPr id="11" name="图片 10" descr="图片包含 杯子, 小, 甜甜圈, 手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31572" y="3815400"/>
            <a:ext cx="2429827" cy="219291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图片 2" descr="地上穿着球鞋的一双脚&#10;&#10;中度可信度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925" y="642938"/>
            <a:ext cx="2205038" cy="3798888"/>
          </a:xfrm>
          <a:prstGeom prst="rect">
            <a:avLst/>
          </a:prstGeom>
        </p:spPr>
      </p:pic>
      <p:pic>
        <p:nvPicPr>
          <p:cNvPr id="5" name="图片 4" descr="地上穿着球鞋的脚&#10;&#10;中度可信度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638" y="642938"/>
            <a:ext cx="2397125" cy="3798888"/>
          </a:xfrm>
          <a:prstGeom prst="rect">
            <a:avLst/>
          </a:prstGeom>
        </p:spPr>
      </p:pic>
      <p:pic>
        <p:nvPicPr>
          <p:cNvPr id="7" name="图片 6" descr="地上穿着球鞋的旗子&#10;&#10;描述已自动生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25" y="642938"/>
            <a:ext cx="2074863" cy="3798888"/>
          </a:xfrm>
          <a:prstGeom prst="rect">
            <a:avLst/>
          </a:prstGeom>
        </p:spPr>
      </p:pic>
      <p:pic>
        <p:nvPicPr>
          <p:cNvPr id="13" name="图片 12" descr="图片包含 领带, 穿着, 杯子, 彩色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12925" y="4510088"/>
            <a:ext cx="2203450" cy="1703388"/>
          </a:xfrm>
          <a:prstGeom prst="rect">
            <a:avLst/>
          </a:prstGeom>
        </p:spPr>
      </p:pic>
      <p:pic>
        <p:nvPicPr>
          <p:cNvPr id="11" name="图片 10" descr="地上穿着球鞋的一双脚&#10;&#10;中度可信度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84638" y="4510088"/>
            <a:ext cx="1049338" cy="1703388"/>
          </a:xfrm>
          <a:prstGeom prst="rect">
            <a:avLst/>
          </a:prstGeom>
        </p:spPr>
      </p:pic>
      <p:pic>
        <p:nvPicPr>
          <p:cNvPr id="9" name="图片 8" descr="图片包含 杯子, 桌子, 小, 穿着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00650" y="4510088"/>
            <a:ext cx="920750" cy="1703388"/>
          </a:xfrm>
          <a:prstGeom prst="rect">
            <a:avLst/>
          </a:prstGeom>
        </p:spPr>
      </p:pic>
      <p:pic>
        <p:nvPicPr>
          <p:cNvPr id="15" name="图片 14" descr="地上穿着球鞋的一双球鞋&#10;&#10;中度可信度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88075" y="4510088"/>
            <a:ext cx="2438400" cy="17033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图片 16" descr="图片包含 游戏机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006600" y="642938"/>
            <a:ext cx="2014538" cy="1628775"/>
          </a:xfrm>
          <a:prstGeom prst="rect">
            <a:avLst/>
          </a:prstGeom>
        </p:spPr>
      </p:pic>
      <p:pic>
        <p:nvPicPr>
          <p:cNvPr id="19" name="图片 18" descr="袜子的人&#10;&#10;低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6600" y="2339975"/>
            <a:ext cx="2014538" cy="1754188"/>
          </a:xfrm>
          <a:prstGeom prst="rect">
            <a:avLst/>
          </a:prstGeom>
        </p:spPr>
      </p:pic>
      <p:pic>
        <p:nvPicPr>
          <p:cNvPr id="6" name="图片 5" descr="图片包含 服装, 袜子, 食物, 片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06600" y="4160838"/>
            <a:ext cx="2014538" cy="2052638"/>
          </a:xfrm>
          <a:prstGeom prst="rect">
            <a:avLst/>
          </a:prstGeom>
        </p:spPr>
      </p:pic>
      <p:pic>
        <p:nvPicPr>
          <p:cNvPr id="15" name="图片 14" descr="图片包含 服装, 袜子, 杯子, 游戏机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90988" y="642938"/>
            <a:ext cx="1970088" cy="1493838"/>
          </a:xfrm>
          <a:prstGeom prst="rect">
            <a:avLst/>
          </a:prstGeom>
        </p:spPr>
      </p:pic>
      <p:pic>
        <p:nvPicPr>
          <p:cNvPr id="11" name="图片 10" descr="图片包含 食物, 桌子, 小, 盘子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90988" y="2205038"/>
            <a:ext cx="1970088" cy="2352675"/>
          </a:xfrm>
          <a:prstGeom prst="rect">
            <a:avLst/>
          </a:prstGeom>
        </p:spPr>
      </p:pic>
      <p:pic>
        <p:nvPicPr>
          <p:cNvPr id="21" name="图片 20" descr="人在系鞋带&#10;&#10;中度可信度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90988" y="4625975"/>
            <a:ext cx="1970088" cy="1589088"/>
          </a:xfrm>
          <a:prstGeom prst="rect">
            <a:avLst/>
          </a:prstGeom>
        </p:spPr>
      </p:pic>
      <p:pic>
        <p:nvPicPr>
          <p:cNvPr id="13" name="图片 12" descr="图片包含 服装, 袜子, 华美, 照片&#10;&#10;描述已自动生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338" y="642938"/>
            <a:ext cx="2303463" cy="3041650"/>
          </a:xfrm>
          <a:prstGeom prst="rect">
            <a:avLst/>
          </a:prstGeom>
        </p:spPr>
      </p:pic>
      <p:pic>
        <p:nvPicPr>
          <p:cNvPr id="23" name="图片 22" descr="图片包含 杯子, 甜甜圈, 手, 关&#10;&#10;描述已自动生成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338" y="3754438"/>
            <a:ext cx="2303463" cy="24606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 descr="图片包含 袋子, 站, 毛巾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39788" y="1131888"/>
            <a:ext cx="1916113" cy="1685925"/>
          </a:xfrm>
          <a:prstGeom prst="rect">
            <a:avLst/>
          </a:prstGeom>
        </p:spPr>
      </p:pic>
      <p:pic>
        <p:nvPicPr>
          <p:cNvPr id="4" name="图片 3" descr="图片包含 游戏机, 毛巾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25750" y="1131888"/>
            <a:ext cx="2354263" cy="1685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9788" y="2886075"/>
            <a:ext cx="1628775" cy="982663"/>
          </a:xfrm>
          <a:prstGeom prst="rect">
            <a:avLst/>
          </a:prstGeom>
        </p:spPr>
      </p:pic>
      <p:pic>
        <p:nvPicPr>
          <p:cNvPr id="17" name="图片 16" descr="图片包含 杯子, 桌子, 小, 女人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9788" y="3938588"/>
            <a:ext cx="1628775" cy="1778000"/>
          </a:xfrm>
          <a:prstGeom prst="rect">
            <a:avLst/>
          </a:prstGeom>
        </p:spPr>
      </p:pic>
      <p:pic>
        <p:nvPicPr>
          <p:cNvPr id="15" name="图片 14" descr="图片包含 蓝色, 对, 桌子, 小&#10;&#10;描述已自动生成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825" y="2886075"/>
            <a:ext cx="2641600" cy="2830513"/>
          </a:xfrm>
          <a:prstGeom prst="rect">
            <a:avLst/>
          </a:prstGeom>
        </p:spPr>
      </p:pic>
      <p:pic>
        <p:nvPicPr>
          <p:cNvPr id="13" name="图片 12" descr="图片包含 服装, 桌子, 杯子, 咖啡&#10;&#10;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688" y="1131888"/>
            <a:ext cx="3057525" cy="2028825"/>
          </a:xfrm>
          <a:prstGeom prst="rect">
            <a:avLst/>
          </a:prstGeom>
        </p:spPr>
      </p:pic>
      <p:pic>
        <p:nvPicPr>
          <p:cNvPr id="5" name="图片 4" descr="图片包含 游戏机, 毛巾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46688" y="3228975"/>
            <a:ext cx="1501775" cy="2487613"/>
          </a:xfrm>
          <a:prstGeom prst="rect">
            <a:avLst/>
          </a:prstGeom>
        </p:spPr>
      </p:pic>
      <p:pic>
        <p:nvPicPr>
          <p:cNvPr id="7" name="图片 6" descr="图片包含 游戏机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818313" y="3228975"/>
            <a:ext cx="1485900" cy="248761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卡通人物&#10;&#10;中度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82600" y="840154"/>
            <a:ext cx="2458719" cy="2231287"/>
          </a:xfrm>
          <a:prstGeom prst="rect">
            <a:avLst/>
          </a:prstGeom>
        </p:spPr>
      </p:pic>
      <p:pic>
        <p:nvPicPr>
          <p:cNvPr id="7" name="图片 6" descr="图片包含 杯子, 游戏机, 食物, 桌子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619" y="1479237"/>
            <a:ext cx="2807654" cy="3899519"/>
          </a:xfrm>
          <a:prstGeom prst="rect">
            <a:avLst/>
          </a:prstGeom>
        </p:spPr>
      </p:pic>
      <p:pic>
        <p:nvPicPr>
          <p:cNvPr id="11" name="图片 10" descr="图片包含 地毯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31573" y="680298"/>
            <a:ext cx="2429826" cy="2550998"/>
          </a:xfrm>
          <a:prstGeom prst="rect">
            <a:avLst/>
          </a:prstGeom>
        </p:spPr>
      </p:pic>
      <p:pic>
        <p:nvPicPr>
          <p:cNvPr id="3" name="图片 2" descr="人在系鞋带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2600" y="3795772"/>
            <a:ext cx="2458719" cy="2212847"/>
          </a:xfrm>
          <a:prstGeom prst="rect">
            <a:avLst/>
          </a:prstGeom>
        </p:spPr>
      </p:pic>
      <p:pic>
        <p:nvPicPr>
          <p:cNvPr id="9" name="图片 8" descr="图片包含 服装, 袜子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36009" y="3589863"/>
            <a:ext cx="2220953" cy="26439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地上穿着球鞋的脚&#10;&#10;中度可信度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074930" y="3394639"/>
            <a:ext cx="2410764" cy="2410764"/>
          </a:xfrm>
          <a:prstGeom prst="rect">
            <a:avLst/>
          </a:prstGeom>
        </p:spPr>
      </p:pic>
      <p:pic>
        <p:nvPicPr>
          <p:cNvPr id="5" name="图片 4" descr="地上穿着球鞋的脚&#10;&#10;中度可信度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64166" y="3394639"/>
            <a:ext cx="2410764" cy="2410764"/>
          </a:xfrm>
          <a:prstGeom prst="rect">
            <a:avLst/>
          </a:prstGeom>
        </p:spPr>
      </p:pic>
      <p:pic>
        <p:nvPicPr>
          <p:cNvPr id="9" name="图片 8" descr="图片包含 游戏机, 玻璃, 桌子, 刷子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84076" y="983875"/>
            <a:ext cx="1808525" cy="2410764"/>
          </a:xfrm>
          <a:prstGeom prst="rect">
            <a:avLst/>
          </a:prstGeom>
        </p:spPr>
      </p:pic>
      <p:pic>
        <p:nvPicPr>
          <p:cNvPr id="11" name="图片 10" descr="地上穿着球鞋的脚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1768" y="3429000"/>
            <a:ext cx="1808525" cy="2410764"/>
          </a:xfrm>
          <a:prstGeom prst="rect">
            <a:avLst/>
          </a:prstGeom>
        </p:spPr>
      </p:pic>
      <p:pic>
        <p:nvPicPr>
          <p:cNvPr id="13" name="图片 12" descr="图片包含 服装, 游戏机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75331" y="1188311"/>
            <a:ext cx="1643482" cy="2190761"/>
          </a:xfrm>
          <a:prstGeom prst="rect">
            <a:avLst/>
          </a:prstGeom>
        </p:spPr>
      </p:pic>
      <p:pic>
        <p:nvPicPr>
          <p:cNvPr id="15" name="图片 14" descr="图片包含 服装, 游戏机, 站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22122" y="1116146"/>
            <a:ext cx="1808525" cy="2410764"/>
          </a:xfrm>
          <a:prstGeom prst="rect">
            <a:avLst/>
          </a:prstGeom>
        </p:spPr>
      </p:pic>
      <p:pic>
        <p:nvPicPr>
          <p:cNvPr id="17" name="图片 16" descr="图片包含 服装, 游戏机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4229" y="1516722"/>
            <a:ext cx="1409847" cy="1877917"/>
          </a:xfrm>
          <a:prstGeom prst="rect">
            <a:avLst/>
          </a:prstGeom>
        </p:spPr>
      </p:pic>
      <p:pic>
        <p:nvPicPr>
          <p:cNvPr id="18" name="图片 17" descr="图片包含 服装, 条纹, 穿着, 刷子&#10;&#10;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009142" y="3614022"/>
            <a:ext cx="2140420" cy="21404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628650" y="1397965"/>
            <a:ext cx="7886700" cy="4062071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图片 16" descr="图片包含 服装, 游戏机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473433" y="1627048"/>
            <a:ext cx="1380242" cy="1688369"/>
          </a:xfrm>
          <a:prstGeom prst="rect">
            <a:avLst/>
          </a:prstGeom>
        </p:spPr>
      </p:pic>
      <p:pic>
        <p:nvPicPr>
          <p:cNvPr id="3" name="图片 2" descr="人穿着运动鞋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9974" y="1543050"/>
            <a:ext cx="932823" cy="1856366"/>
          </a:xfrm>
          <a:prstGeom prst="rect">
            <a:avLst/>
          </a:prstGeom>
        </p:spPr>
      </p:pic>
      <p:pic>
        <p:nvPicPr>
          <p:cNvPr id="23" name="图片 22" descr="图片包含 游戏机, 刷子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85214" y="1543050"/>
            <a:ext cx="932823" cy="1688369"/>
          </a:xfrm>
          <a:prstGeom prst="rect">
            <a:avLst/>
          </a:prstGeom>
        </p:spPr>
      </p:pic>
      <p:pic>
        <p:nvPicPr>
          <p:cNvPr id="21" name="图片 20" descr="地上穿着球鞋的一双脚&#10;&#10;中度可信度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28926" y="3429000"/>
            <a:ext cx="1718444" cy="1688371"/>
          </a:xfrm>
          <a:prstGeom prst="rect">
            <a:avLst/>
          </a:prstGeom>
        </p:spPr>
      </p:pic>
      <p:pic>
        <p:nvPicPr>
          <p:cNvPr id="19" name="图片 18" descr="图片包含 服装, 领带, 条纹, 穿着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38117">
            <a:off x="6796835" y="3568861"/>
            <a:ext cx="880166" cy="1700804"/>
          </a:xfrm>
          <a:prstGeom prst="rect">
            <a:avLst/>
          </a:prstGeom>
        </p:spPr>
      </p:pic>
      <p:pic>
        <p:nvPicPr>
          <p:cNvPr id="4" name="图片 3" descr="毛巾挂在墙上&#10;&#10;中度可信度描述已自动生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1695" y="3595143"/>
            <a:ext cx="1934440" cy="1199353"/>
          </a:xfrm>
          <a:prstGeom prst="rect">
            <a:avLst/>
          </a:prstGeom>
        </p:spPr>
      </p:pic>
      <p:pic>
        <p:nvPicPr>
          <p:cNvPr id="8" name="图片 7" descr="图片包含 条纹, 服装, 领带, 穿着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84086" y="1648906"/>
            <a:ext cx="1215969" cy="1621292"/>
          </a:xfrm>
          <a:prstGeom prst="rect">
            <a:avLst/>
          </a:prstGeom>
        </p:spPr>
      </p:pic>
      <p:pic>
        <p:nvPicPr>
          <p:cNvPr id="2" name="图片 1" descr="毛巾挂在墙上&#10;&#10;低可信度描述已自动生成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67165" y="3542584"/>
            <a:ext cx="1562241" cy="1554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HS2025 (4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6840"/>
            <a:ext cx="7809230" cy="5857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50904163514_126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764540"/>
            <a:ext cx="7627620" cy="5718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HS2025 (9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548640"/>
            <a:ext cx="7487920" cy="5615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图片_20250904163824_139_1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548640"/>
            <a:ext cx="7594600" cy="5694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QH2025 (2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620395"/>
            <a:ext cx="4040505" cy="5389245"/>
          </a:xfrm>
          <a:prstGeom prst="rect">
            <a:avLst/>
          </a:prstGeom>
        </p:spPr>
      </p:pic>
      <p:pic>
        <p:nvPicPr>
          <p:cNvPr id="6" name="图片 5" descr="QH2025 (27)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410" y="920750"/>
            <a:ext cx="4120515" cy="5495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HS2025 (14)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764540"/>
            <a:ext cx="7343140" cy="55086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098f2094-6d09-468a-9e32-cd302d411bb2"/>
  <p:tag name="COMMONDATA" val="eyJoZGlkIjoiMzY0MmJkOTA1MjcyN2EwNzJjNjAyM2ZjNzM2YmZkYjAifQ=="/>
  <p:tag name="commondata" val="eyJoZGlkIjoiOTFlNWEzYmNjYWVlYmQ5MzA5M2M5MWE2NjljY2I5N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演示</Application>
  <PresentationFormat>全屏显示(4:3)</PresentationFormat>
  <Paragraphs>19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Stencil</vt:lpstr>
      <vt:lpstr>微软雅黑</vt:lpstr>
      <vt:lpstr>Arial Unicode MS</vt:lpstr>
      <vt:lpstr>黑体</vt:lpstr>
      <vt:lpstr>Calibri</vt:lpstr>
      <vt:lpstr>Meiryo</vt:lpstr>
      <vt:lpstr>Segoe Print</vt:lpstr>
      <vt:lpstr>Office 主题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Doreen</dc:creator>
  <cp:lastModifiedBy>Nicole Wu</cp:lastModifiedBy>
  <cp:revision>91</cp:revision>
  <dcterms:created xsi:type="dcterms:W3CDTF">2023-03-06T08:39:00Z</dcterms:created>
  <dcterms:modified xsi:type="dcterms:W3CDTF">2025-09-28T09:27:03Z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CFF47F58CE794459B48C8248C8CB1C2D_13</vt:lpwstr>
  </property>
  <property fmtid="{D5CDD505-2E9C-101B-9397-08002B2CF9AE}" pid="3" name="KSOProductBuildVer">
    <vt:lpwstr>2052-12.1.0.22529</vt:lpwstr>
  </property>
</Properties>
</file>